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63" r:id="rId5"/>
    <p:sldId id="258" r:id="rId6"/>
    <p:sldId id="264" r:id="rId7"/>
    <p:sldId id="259" r:id="rId8"/>
    <p:sldId id="265" r:id="rId9"/>
    <p:sldId id="266" r:id="rId10"/>
    <p:sldId id="267" r:id="rId11"/>
    <p:sldId id="260" r:id="rId12"/>
    <p:sldId id="268" r:id="rId13"/>
    <p:sldId id="269" r:id="rId14"/>
    <p:sldId id="270" r:id="rId15"/>
    <p:sldId id="261" r:id="rId16"/>
    <p:sldId id="262" r:id="rId17"/>
    <p:sldId id="273"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B74C9D-33FF-4891-AC9A-52595CF1D530}" type="datetimeFigureOut">
              <a:rPr lang="en-GB" smtClean="0"/>
              <a:pPr/>
              <a:t>07/07/2015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5B3EB173-49E8-49AB-B8CF-7A89A225C774}"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B74C9D-33FF-4891-AC9A-52595CF1D530}" type="datetimeFigureOut">
              <a:rPr lang="en-GB" smtClean="0"/>
              <a:pPr/>
              <a:t>07/07/2015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B3EB173-49E8-49AB-B8CF-7A89A225C774}"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 </a:t>
            </a:r>
            <a:br>
              <a:rPr lang="en-GB" dirty="0"/>
            </a:br>
            <a:r>
              <a:rPr lang="fa-IR" dirty="0" smtClean="0"/>
              <a:t>مبانی انجیل</a:t>
            </a:r>
            <a:r>
              <a:rPr lang="en-GB" dirty="0" smtClean="0"/>
              <a:t/>
            </a:r>
            <a:br>
              <a:rPr lang="en-GB" dirty="0" smtClean="0"/>
            </a:br>
            <a:r>
              <a:rPr lang="fa-IR" b="1" dirty="0" smtClean="0"/>
              <a:t>مطالعه درس 8: طبیعتی از مسیح</a:t>
            </a:r>
            <a:endParaRPr lang="en-GB" dirty="0"/>
          </a:p>
        </p:txBody>
      </p:sp>
      <p:sp>
        <p:nvSpPr>
          <p:cNvPr id="3" name="Subtitle 2"/>
          <p:cNvSpPr>
            <a:spLocks noGrp="1"/>
          </p:cNvSpPr>
          <p:nvPr>
            <p:ph type="subTitle" idx="1"/>
          </p:nvPr>
        </p:nvSpPr>
        <p:spPr/>
        <p:txBody>
          <a:bodyPr/>
          <a:lstStyle/>
          <a:p>
            <a:r>
              <a:rPr lang="fa-IR" dirty="0" smtClean="0"/>
              <a:t>.</a:t>
            </a:r>
            <a:endParaRPr lang="en-GB" dirty="0"/>
          </a:p>
        </p:txBody>
      </p:sp>
      <p:pic>
        <p:nvPicPr>
          <p:cNvPr id="1027" name="Picture 3" descr="C:\Users\Dr. Roxana\Downloads\images (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429000"/>
            <a:ext cx="6624736" cy="29523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smtClean="0"/>
              <a:t>چرا شما صدا می زنید من و به خوبی؟ اینان هیچ خوب است اما اولین انجا است، خداوند(</a:t>
            </a:r>
            <a:r>
              <a:rPr lang="en-US" dirty="0" smtClean="0"/>
              <a:t>MK 10:17-18</a:t>
            </a:r>
            <a:r>
              <a:rPr lang="fa-IR" dirty="0" smtClean="0"/>
              <a:t>)</a:t>
            </a:r>
          </a:p>
          <a:p>
            <a:pPr algn="r" rtl="1"/>
            <a:r>
              <a:rPr lang="fa-IR" dirty="0" smtClean="0"/>
              <a:t>مسیح، همه جا، و نیازی که نه آنجا چقدر بایستی گواهی بدهد از انسان از حالا آیا بود در انسان(</a:t>
            </a:r>
            <a:r>
              <a:rPr lang="en-US" dirty="0" smtClean="0"/>
              <a:t> JN 2:23-25</a:t>
            </a:r>
            <a:r>
              <a:rPr lang="fa-IR" dirty="0" smtClean="0"/>
              <a:t>)</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24744"/>
            <a:ext cx="8229600" cy="1143000"/>
          </a:xfrm>
        </p:spPr>
        <p:txBody>
          <a:bodyPr>
            <a:normAutofit fontScale="90000"/>
          </a:bodyPr>
          <a:lstStyle/>
          <a:p>
            <a:pPr algn="ctr"/>
            <a:r>
              <a:rPr lang="fa-IR" dirty="0" smtClean="0"/>
              <a:t>8-4. بشری از مسیح</a:t>
            </a:r>
            <a:r>
              <a:rPr lang="en-GB" dirty="0"/>
              <a:t/>
            </a:r>
            <a:br>
              <a:rPr lang="en-GB" dirty="0"/>
            </a:b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67125" y="2863056"/>
            <a:ext cx="1809750" cy="253365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smtClean="0"/>
              <a:t>مسیح بود، و نشسته بود از پائین چاه و می نوشید (</a:t>
            </a:r>
            <a:r>
              <a:rPr lang="en-US" dirty="0" smtClean="0"/>
              <a:t>JN 4:6</a:t>
            </a:r>
            <a:r>
              <a:rPr lang="fa-IR" dirty="0" smtClean="0"/>
              <a:t>)</a:t>
            </a:r>
          </a:p>
          <a:p>
            <a:pPr algn="r" rtl="1"/>
            <a:r>
              <a:rPr lang="fa-IR" dirty="0" smtClean="0"/>
              <a:t>« مسیح گریست» و مرگ از جذامی (</a:t>
            </a:r>
            <a:r>
              <a:rPr lang="en-US" dirty="0" smtClean="0"/>
              <a:t>JN 11:35</a:t>
            </a:r>
            <a:r>
              <a:rPr lang="fa-IR" dirty="0" smtClean="0"/>
              <a:t>)</a:t>
            </a:r>
          </a:p>
          <a:p>
            <a:pPr algn="r" rtl="1"/>
            <a:r>
              <a:rPr lang="fa-IR" dirty="0" smtClean="0"/>
              <a:t>او» دعا کرد ، می گفت، اوه پدر من، اگر این شدنی ، اجازه داد این ( از درد و مرگ) گذشته به واسطه من، و با وجود این نه همچون من خواهم ، اما همچون شما خواهم (</a:t>
            </a:r>
            <a:r>
              <a:rPr lang="en-US" dirty="0" smtClean="0"/>
              <a:t>MT. 26:39</a:t>
            </a:r>
            <a:r>
              <a:rPr lang="fa-IR" dirty="0" smtClean="0"/>
              <a:t>) این نشان داد انجا از طرفی زمانی مسیح جسمانی میل داشتن بود تفاوت بواسطه نشان داد انجا از طرفی زمانی میبح جسمانی میل داشتن بود تفاوت بواسطه اینان خداوند</a:t>
            </a:r>
          </a:p>
          <a:p>
            <a:pPr algn="r" rtl="1"/>
            <a:r>
              <a:rPr lang="fa-IR" dirty="0" smtClean="0"/>
              <a:t>خدای من ، خدای من، چرا شما را به من واگذار کرد؟(</a:t>
            </a:r>
            <a:r>
              <a:rPr lang="en-US" dirty="0" smtClean="0"/>
              <a:t>MT 27:46</a:t>
            </a:r>
            <a:r>
              <a:rPr lang="fa-IR" dirty="0" smtClean="0"/>
              <a: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Growth of Jesus</a:t>
            </a:r>
            <a:endParaRPr lang="en-GB" dirty="0"/>
          </a:p>
        </p:txBody>
      </p:sp>
      <p:sp>
        <p:nvSpPr>
          <p:cNvPr id="3" name="Content Placeholder 2"/>
          <p:cNvSpPr>
            <a:spLocks noGrp="1"/>
          </p:cNvSpPr>
          <p:nvPr>
            <p:ph idx="1"/>
          </p:nvPr>
        </p:nvSpPr>
        <p:spPr/>
        <p:txBody>
          <a:bodyPr>
            <a:normAutofit/>
          </a:bodyPr>
          <a:lstStyle/>
          <a:p>
            <a:r>
              <a:rPr lang="en-GB" dirty="0" smtClean="0"/>
              <a:t>“Jesus increased in wisdom and stature (i.e. spiritual maturity, cp. Eph. 4:13), and in favour with God and man” (Lk. 2:52). </a:t>
            </a:r>
          </a:p>
          <a:p>
            <a:r>
              <a:rPr lang="en-GB" dirty="0" smtClean="0"/>
              <a:t>“The child grew, and became strong in spirit” (Lk. 2:40).</a:t>
            </a:r>
          </a:p>
          <a:p>
            <a:r>
              <a:rPr lang="en-GB" dirty="0" smtClean="0"/>
              <a:t>“Though he were a Son, yet learned he obedience (i.e. obedience to God) by the things which he suffered; and being </a:t>
            </a:r>
            <a:r>
              <a:rPr lang="en-GB" i="1" dirty="0" smtClean="0"/>
              <a:t>made</a:t>
            </a:r>
            <a:r>
              <a:rPr lang="en-GB" dirty="0" smtClean="0"/>
              <a:t> perfect (i.e. spiritually mature), he became the author of eternal salvation” as a result of his completed and total spiritual growth (Heb. 5:8,9).</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cap="small" dirty="0" smtClean="0"/>
              <a:t>Christ’s Need Of Salvation</a:t>
            </a:r>
            <a:r>
              <a:rPr lang="en-GB" b="1" dirty="0" smtClean="0"/>
              <a:t/>
            </a:r>
            <a:br>
              <a:rPr lang="en-GB" b="1" dirty="0" smtClean="0"/>
            </a:br>
            <a:endParaRPr lang="en-GB" dirty="0"/>
          </a:p>
        </p:txBody>
      </p:sp>
      <p:sp>
        <p:nvSpPr>
          <p:cNvPr id="3" name="Content Placeholder 2"/>
          <p:cNvSpPr>
            <a:spLocks noGrp="1"/>
          </p:cNvSpPr>
          <p:nvPr>
            <p:ph idx="1"/>
          </p:nvPr>
        </p:nvSpPr>
        <p:spPr/>
        <p:txBody>
          <a:bodyPr>
            <a:normAutofit fontScale="92500"/>
          </a:bodyPr>
          <a:lstStyle/>
          <a:p>
            <a:r>
              <a:rPr lang="en-GB" dirty="0" smtClean="0"/>
              <a:t>Jesus “offered up prayers and supplications with strong crying and tears unto him (God) that was able to save him from death, and was heard for his piety” (Heb. 5:7). The fact that Christ had to plead with God to save him from death rules out any possibility of him being God in person. </a:t>
            </a:r>
          </a:p>
          <a:p>
            <a:r>
              <a:rPr lang="en-GB" dirty="0" smtClean="0"/>
              <a:t>After Christ’s resurrection, death had “</a:t>
            </a:r>
            <a:r>
              <a:rPr lang="en-GB" i="1" dirty="0" smtClean="0"/>
              <a:t>no more</a:t>
            </a:r>
            <a:r>
              <a:rPr lang="en-GB" dirty="0" smtClean="0"/>
              <a:t> dominion over him” (Rom. 6:9), implying that beforehand it did.</a:t>
            </a:r>
          </a:p>
          <a:p>
            <a:pPr lvl="0"/>
            <a:r>
              <a:rPr lang="en-GB" dirty="0" smtClean="0"/>
              <a:t>“</a:t>
            </a:r>
            <a:r>
              <a:rPr lang="en-GB" i="1" dirty="0" smtClean="0"/>
              <a:t>God</a:t>
            </a:r>
            <a:r>
              <a:rPr lang="en-GB" dirty="0" smtClean="0"/>
              <a:t>...raised up Jesus...Him has </a:t>
            </a:r>
            <a:r>
              <a:rPr lang="en-GB" i="1" dirty="0" smtClean="0"/>
              <a:t>God</a:t>
            </a:r>
            <a:r>
              <a:rPr lang="en-GB" dirty="0" smtClean="0"/>
              <a:t> exalted with his right hand to be a Prince and a Saviour” (Acts 5:30,31).</a:t>
            </a:r>
          </a:p>
          <a:p>
            <a:pPr lvl="0"/>
            <a:r>
              <a:rPr lang="en-GB" dirty="0" smtClean="0"/>
              <a:t>“</a:t>
            </a:r>
            <a:r>
              <a:rPr lang="en-GB" i="1" dirty="0" smtClean="0"/>
              <a:t>God</a:t>
            </a:r>
            <a:r>
              <a:rPr lang="en-GB" dirty="0" smtClean="0"/>
              <a:t>...has glorified his Son Jesus...whom </a:t>
            </a:r>
            <a:r>
              <a:rPr lang="en-GB" i="1" dirty="0" smtClean="0"/>
              <a:t>God</a:t>
            </a:r>
            <a:r>
              <a:rPr lang="en-GB" dirty="0" smtClean="0"/>
              <a:t> has raised from the dead” (Acts 3:13,15).</a:t>
            </a:r>
          </a:p>
          <a:p>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12744"/>
          </a:xfrm>
        </p:spPr>
        <p:txBody>
          <a:bodyPr>
            <a:normAutofit fontScale="90000"/>
          </a:bodyPr>
          <a:lstStyle/>
          <a:p>
            <a:pPr algn="ctr"/>
            <a:r>
              <a:rPr lang="en-GB" dirty="0" smtClean="0"/>
              <a:t/>
            </a:r>
            <a:br>
              <a:rPr lang="en-GB" dirty="0" smtClean="0"/>
            </a:br>
            <a:r>
              <a:rPr lang="en-GB" dirty="0" smtClean="0"/>
              <a:t/>
            </a:r>
            <a:br>
              <a:rPr lang="en-GB" dirty="0" smtClean="0"/>
            </a:br>
            <a:r>
              <a:rPr lang="fa-IR" dirty="0" smtClean="0"/>
              <a:t>ا8-5.رتباطی با خدا بواسطه مسیح</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66108" y="1935163"/>
            <a:ext cx="3211783" cy="4389437"/>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smtClean="0"/>
              <a:t>سری از هر کس انسان است مسیح. و سری از زن است انسان و سری از عیسی است خداوند (</a:t>
            </a:r>
            <a:r>
              <a:rPr lang="en-US" dirty="0" smtClean="0"/>
              <a:t>1 COR 11:3</a:t>
            </a:r>
            <a:r>
              <a:rPr lang="fa-IR" dirty="0" smtClean="0"/>
              <a:t>)</a:t>
            </a:r>
          </a:p>
          <a:p>
            <a:pPr algn="r" rtl="1"/>
            <a:r>
              <a:rPr lang="fa-IR" dirty="0" smtClean="0"/>
              <a:t>بدین گونه « خداوند ایت مسیح» (</a:t>
            </a:r>
            <a:r>
              <a:rPr lang="en-US" dirty="0" smtClean="0"/>
              <a:t>1 COR 3:23</a:t>
            </a:r>
            <a:r>
              <a:rPr lang="fa-IR" dirty="0" smtClean="0"/>
              <a:t>)خداوند و پدری از خداوند شما عیسی مسیح (</a:t>
            </a:r>
            <a:r>
              <a:rPr lang="en-US" dirty="0" smtClean="0"/>
              <a:t>1 PET 1:3  EPH 1:17 </a:t>
            </a:r>
            <a:r>
              <a:rPr lang="fa-IR" dirty="0" smtClean="0"/>
              <a:t>) همواره بعد از مسیحیت عروج عیسی به آسمان به بهشت.</a:t>
            </a:r>
          </a:p>
          <a:p>
            <a:pPr algn="r" rtl="1"/>
            <a:r>
              <a:rPr lang="fa-IR" dirty="0" smtClean="0"/>
              <a:t>پرستشگاهی از خداوند من...نامی از خداوند من... شهری از خداوند من (</a:t>
            </a:r>
            <a:r>
              <a:rPr lang="en-US" dirty="0" smtClean="0"/>
              <a:t>REV 3:12</a:t>
            </a:r>
            <a:r>
              <a:rPr lang="fa-IR" dirty="0" smtClean="0"/>
              <a:t>) این ثابت کرده انجا عیسی همواره حالا فکر کند از پدر او خداوند. او اظهار داشته از صعود کننده « درون من پدر ، و شما پدر و به خدای من و شما خداوند (</a:t>
            </a:r>
            <a:r>
              <a:rPr lang="en-US" dirty="0" smtClean="0"/>
              <a:t>JN 20:17</a:t>
            </a:r>
            <a:r>
              <a:rPr lang="fa-IR" dirty="0" smtClean="0"/>
              <a:t>)</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مطالع درس 8: پرسشها</a:t>
            </a:r>
            <a:r>
              <a:rPr lang="en-GB" dirty="0" smtClean="0"/>
              <a:t/>
            </a:r>
            <a:br>
              <a:rPr lang="en-GB" dirty="0" smtClean="0"/>
            </a:br>
            <a:endParaRPr lang="en-GB" dirty="0"/>
          </a:p>
        </p:txBody>
      </p:sp>
      <p:sp>
        <p:nvSpPr>
          <p:cNvPr id="3" name="Content Placeholder 2"/>
          <p:cNvSpPr>
            <a:spLocks noGrp="1"/>
          </p:cNvSpPr>
          <p:nvPr>
            <p:ph sz="half" idx="1"/>
          </p:nvPr>
        </p:nvSpPr>
        <p:spPr/>
        <p:txBody>
          <a:bodyPr>
            <a:normAutofit fontScale="62500" lnSpcReduction="20000"/>
          </a:bodyPr>
          <a:lstStyle/>
          <a:p>
            <a:pPr algn="r" rtl="1"/>
            <a:r>
              <a:rPr lang="fa-IR" dirty="0"/>
              <a:t>1. آیا کتاب مقدس تدریس که خدا تثلیث است؟</a:t>
            </a:r>
          </a:p>
          <a:p>
            <a:pPr algn="r" rtl="1"/>
            <a:endParaRPr lang="fa-IR" dirty="0"/>
          </a:p>
          <a:p>
            <a:pPr algn="r" rtl="1"/>
            <a:r>
              <a:rPr lang="fa-IR" dirty="0"/>
              <a:t>2. فهرست سه تفاوت بین خدا و عیسی مسیح.</a:t>
            </a:r>
          </a:p>
          <a:p>
            <a:pPr algn="r" rtl="1"/>
            <a:endParaRPr lang="fa-IR" dirty="0"/>
          </a:p>
          <a:p>
            <a:pPr algn="r" rtl="1"/>
            <a:r>
              <a:rPr lang="fa-IR" dirty="0"/>
              <a:t>3. عیسی از ما به دلیل متفاوت بود:</a:t>
            </a:r>
          </a:p>
          <a:p>
            <a:pPr algn="r" rtl="1"/>
            <a:r>
              <a:rPr lang="fa-IR" dirty="0"/>
              <a:t>او هرگز گناه</a:t>
            </a:r>
          </a:p>
          <a:p>
            <a:pPr algn="r" rtl="1"/>
            <a:r>
              <a:rPr lang="fa-IR" dirty="0"/>
              <a:t>او خود پسر مولود خدا بود</a:t>
            </a:r>
          </a:p>
          <a:p>
            <a:pPr algn="r" rtl="1"/>
            <a:r>
              <a:rPr lang="fa-IR" dirty="0"/>
              <a:t>او هرگز نمی تواند گناه کرده اند</a:t>
            </a:r>
          </a:p>
          <a:p>
            <a:pPr algn="r" rtl="1"/>
            <a:r>
              <a:rPr lang="fa-IR" dirty="0"/>
              <a:t>او به طور اتوماتیک توسط خدا عادل ساخته شده بود</a:t>
            </a:r>
          </a:p>
          <a:p>
            <a:pPr algn="r" rtl="1"/>
            <a:endParaRPr lang="fa-IR" dirty="0"/>
          </a:p>
          <a:p>
            <a:pPr algn="r" rtl="1"/>
            <a:r>
              <a:rPr lang="fa-IR" dirty="0"/>
              <a:t>4. در کدام یک از روش های زیر عیسی شبیه به خدا بود؟</a:t>
            </a:r>
          </a:p>
          <a:p>
            <a:pPr algn="r" rtl="1"/>
            <a:r>
              <a:rPr lang="fa-IR" dirty="0"/>
              <a:t>او ماهیت خدا در زندگی خود بر روی زمین به حال</a:t>
            </a:r>
          </a:p>
          <a:p>
            <a:pPr algn="r" rtl="1"/>
            <a:r>
              <a:rPr lang="fa-IR" dirty="0"/>
              <a:t>او یک شخصیت کامل مانند خدا به حال</a:t>
            </a:r>
          </a:p>
          <a:p>
            <a:pPr algn="r" rtl="1"/>
            <a:r>
              <a:rPr lang="fa-IR" dirty="0"/>
              <a:t>او می دانست که به اندازه خدا</a:t>
            </a:r>
          </a:p>
          <a:p>
            <a:pPr algn="r" rtl="1"/>
            <a:r>
              <a:rPr lang="fa-IR" dirty="0"/>
              <a:t>او به طور مستقیم به خدا برابر بود</a:t>
            </a:r>
            <a:endParaRPr lang="en-GB" dirty="0"/>
          </a:p>
        </p:txBody>
      </p:sp>
      <p:sp>
        <p:nvSpPr>
          <p:cNvPr id="4" name="Content Placeholder 3"/>
          <p:cNvSpPr>
            <a:spLocks noGrp="1"/>
          </p:cNvSpPr>
          <p:nvPr>
            <p:ph sz="half" idx="2"/>
          </p:nvPr>
        </p:nvSpPr>
        <p:spPr/>
        <p:txBody>
          <a:bodyPr>
            <a:normAutofit fontScale="62500" lnSpcReduction="20000"/>
          </a:bodyPr>
          <a:lstStyle/>
          <a:p>
            <a:pPr algn="r" rtl="1"/>
            <a:r>
              <a:rPr lang="fa-IR" dirty="0"/>
              <a:t>5. در کدام یک از روش های زیر عیسی مانند ما بود؟</a:t>
            </a:r>
          </a:p>
          <a:p>
            <a:pPr algn="r" rtl="1"/>
            <a:r>
              <a:rPr lang="fa-IR" dirty="0"/>
              <a:t>او تمام وسوسه و تجربه انسان به حال</a:t>
            </a:r>
          </a:p>
          <a:p>
            <a:pPr algn="r" rtl="1"/>
            <a:r>
              <a:rPr lang="fa-IR" dirty="0"/>
              <a:t>او در حالی که یک کودک خردسال گناه</a:t>
            </a:r>
          </a:p>
          <a:p>
            <a:pPr algn="r" rtl="1"/>
            <a:r>
              <a:rPr lang="fa-IR" dirty="0"/>
              <a:t>او نیاز رستگاری</a:t>
            </a:r>
          </a:p>
          <a:p>
            <a:pPr algn="r" rtl="1"/>
            <a:r>
              <a:rPr lang="fa-IR" dirty="0"/>
              <a:t>او طبیعت انسان به حال</a:t>
            </a:r>
          </a:p>
          <a:p>
            <a:pPr algn="r" rtl="1"/>
            <a:endParaRPr lang="fa-IR" dirty="0"/>
          </a:p>
          <a:p>
            <a:pPr algn="r" rtl="1"/>
            <a:r>
              <a:rPr lang="fa-IR" dirty="0"/>
              <a:t>6. کدام یک از عبارات زیر درست است؟</a:t>
            </a:r>
          </a:p>
          <a:p>
            <a:pPr algn="r" rtl="1"/>
            <a:r>
              <a:rPr lang="fa-IR" dirty="0"/>
              <a:t>عیسی از طبیعت کامل و شخصیت کامل بود</a:t>
            </a:r>
          </a:p>
          <a:p>
            <a:pPr algn="r" rtl="1"/>
            <a:r>
              <a:rPr lang="fa-IR" dirty="0"/>
              <a:t>عیسی از طبیعت گناه آلود اما شخصیت کامل بود</a:t>
            </a:r>
          </a:p>
          <a:p>
            <a:pPr algn="r" rtl="1"/>
            <a:r>
              <a:rPr lang="fa-IR" dirty="0"/>
              <a:t>عیسی هر دو بسیار خدا و بسیار مرد بود</a:t>
            </a:r>
          </a:p>
          <a:p>
            <a:pPr algn="r" rtl="1"/>
            <a:r>
              <a:rPr lang="fa-IR" dirty="0"/>
              <a:t>عیسی به حال ماهیت آدم قبل از او گناه</a:t>
            </a:r>
          </a:p>
          <a:p>
            <a:pPr algn="r" rtl="1"/>
            <a:endParaRPr lang="fa-IR" dirty="0"/>
          </a:p>
          <a:p>
            <a:pPr algn="r" rtl="1"/>
            <a:r>
              <a:rPr lang="fa-IR" smtClean="0"/>
              <a:t>7آیا امکان داشت عیسی گناه کند؟</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8-1. معرفی</a:t>
            </a:r>
            <a:endParaRPr lang="en-GB" dirty="0"/>
          </a:p>
        </p:txBody>
      </p:sp>
      <p:sp>
        <p:nvSpPr>
          <p:cNvPr id="3" name="Content Placeholder 2"/>
          <p:cNvSpPr>
            <a:spLocks noGrp="1"/>
          </p:cNvSpPr>
          <p:nvPr>
            <p:ph idx="1"/>
          </p:nvPr>
        </p:nvSpPr>
        <p:spPr/>
        <p:txBody>
          <a:bodyPr/>
          <a:lstStyle/>
          <a:p>
            <a:pPr algn="r" rtl="1"/>
            <a:r>
              <a:rPr lang="en-GB" dirty="0" smtClean="0"/>
              <a:t>1 Tim. 2:5:</a:t>
            </a:r>
            <a:r>
              <a:rPr lang="fa-IR" dirty="0" smtClean="0"/>
              <a:t> از این رو این اولین خداوند، و اولین میانجی در میان خداوند انسان ، انسانی عیسی مسیح</a:t>
            </a:r>
            <a:endParaRPr lang="en-GB" dirty="0"/>
          </a:p>
        </p:txBody>
      </p:sp>
      <p:pic>
        <p:nvPicPr>
          <p:cNvPr id="2050" name="Picture 2" descr="C:\Users\Dr. Roxana\Downloads\Osyan-Chris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4225" y="3068960"/>
            <a:ext cx="249555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a:xfrm>
            <a:off x="457200" y="1268760"/>
            <a:ext cx="8229600" cy="5055840"/>
          </a:xfrm>
        </p:spPr>
        <p:txBody>
          <a:bodyPr>
            <a:normAutofit fontScale="92500"/>
          </a:bodyPr>
          <a:lstStyle/>
          <a:p>
            <a:pPr algn="r" rtl="1"/>
            <a:r>
              <a:rPr lang="fa-IR" dirty="0" smtClean="0"/>
              <a:t>از طرفی از این رو تنها اولین خداوند است، این است غیر ممکن آنجا عیسی توانست خداوند و اگر پدرش است خداوند و مسیح همچون خداوند است، سپس از این رو هست دومین خداوند، اما ما از این است اما اولین خداوند پدر است(</a:t>
            </a:r>
            <a:r>
              <a:rPr lang="en-US" dirty="0" smtClean="0"/>
              <a:t>1 </a:t>
            </a:r>
            <a:r>
              <a:rPr lang="en-US" dirty="0" err="1" smtClean="0"/>
              <a:t>cor</a:t>
            </a:r>
            <a:r>
              <a:rPr lang="en-US" dirty="0" smtClean="0"/>
              <a:t> 8:6</a:t>
            </a:r>
            <a:r>
              <a:rPr lang="fa-IR" dirty="0" smtClean="0"/>
              <a:t>) خداوند پدری است برای این منظور تنها خداوند است. این است از این منظور غیر ممکن انجا از این که نتوانست جداگانه هستی خداوند شدا شود پسرش. یهوه ، اولین خداوند، این پدر(</a:t>
            </a:r>
            <a:r>
              <a:rPr lang="en-US" dirty="0" smtClean="0"/>
              <a:t>e.g. 15.63:16- 64:8</a:t>
            </a:r>
            <a:r>
              <a:rPr lang="fa-IR" dirty="0" smtClean="0"/>
              <a:t>) </a:t>
            </a:r>
          </a:p>
          <a:p>
            <a:pPr algn="r" rtl="1"/>
            <a:r>
              <a:rPr lang="fa-IR" dirty="0" smtClean="0"/>
              <a:t>در افزایش به این اولین خداوند، از این رو اسن میانجی، انسانی عیسی مسیح» و اولین میانجی».. آنجا کلمه و نشان داد تفاوت مسیح و خداوند</a:t>
            </a:r>
          </a:p>
          <a:p>
            <a:pPr algn="r" rtl="1"/>
            <a:r>
              <a:rPr lang="fa-IR" dirty="0" smtClean="0"/>
              <a:t>از این رو مسیح است « میانجی» این به معنی آن که او است در میان. میانجی بین انسان کناهکار و بی گناه خداوند نمی توانست بی گناهخودش خداوند. این بوده انسان بی گناه از طبیعت انسانی گناهنکار . عیسی مسیح انسانی.همواره اندیشه او بود دستخط بعد از عروج عیسی به آسمان از مسیحف پائول نتوانسته بگوید از خداوند عیسی مسیح.</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53952"/>
            <a:ext cx="8229600" cy="1143000"/>
          </a:xfrm>
        </p:spPr>
        <p:txBody>
          <a:bodyPr>
            <a:normAutofit fontScale="90000"/>
          </a:bodyPr>
          <a:lstStyle/>
          <a:p>
            <a:pPr algn="r" rtl="1"/>
            <a:r>
              <a:rPr lang="fa-IR" dirty="0" smtClean="0"/>
              <a:t>تفاوت میان خداوند و عیسی مسیح</a:t>
            </a:r>
            <a:r>
              <a:rPr lang="en-GB" dirty="0"/>
              <a:t/>
            </a:r>
            <a:br>
              <a:rPr lang="en-GB" dirty="0"/>
            </a:b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1680" y="2636912"/>
            <a:ext cx="5184576" cy="3168352"/>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pPr algn="ctr"/>
            <a:r>
              <a:rPr lang="fa-IR" dirty="0" smtClean="0"/>
              <a:t>تفاوت میان خداوند و عیسی</a:t>
            </a:r>
            <a:endParaRPr lang="en-GB" dirty="0"/>
          </a:p>
        </p:txBody>
      </p:sp>
      <p:sp>
        <p:nvSpPr>
          <p:cNvPr id="3" name="Content Placeholder 2"/>
          <p:cNvSpPr>
            <a:spLocks noGrp="1"/>
          </p:cNvSpPr>
          <p:nvPr>
            <p:ph sz="half" idx="1"/>
          </p:nvPr>
        </p:nvSpPr>
        <p:spPr/>
        <p:txBody>
          <a:bodyPr>
            <a:normAutofit fontScale="92500" lnSpcReduction="10000"/>
          </a:bodyPr>
          <a:lstStyle/>
          <a:p>
            <a:pPr algn="r" rtl="1"/>
            <a:r>
              <a:rPr lang="fa-IR" b="1" cap="small" dirty="0" smtClean="0"/>
              <a:t>خدا</a:t>
            </a:r>
          </a:p>
          <a:p>
            <a:pPr algn="r" rtl="1"/>
            <a:r>
              <a:rPr lang="fa-IR" b="1" cap="small" dirty="0" smtClean="0"/>
              <a:t>خدا نمی تواند وسوسه شود</a:t>
            </a:r>
            <a:endParaRPr lang="en-GB" dirty="0" smtClean="0"/>
          </a:p>
          <a:p>
            <a:pPr algn="r" rtl="1"/>
            <a:r>
              <a:rPr lang="en-GB" dirty="0" smtClean="0"/>
              <a:t>(James 1:13).</a:t>
            </a:r>
          </a:p>
          <a:p>
            <a:endParaRPr lang="en-GB" dirty="0" smtClean="0"/>
          </a:p>
          <a:p>
            <a:pPr algn="r" rtl="1"/>
            <a:r>
              <a:rPr lang="en-GB" dirty="0" smtClean="0"/>
              <a:t> (Ps. 90:2; 1 Tim. 6:16)</a:t>
            </a:r>
            <a:r>
              <a:rPr lang="fa-IR" dirty="0"/>
              <a:t> خدا نمی تواند </a:t>
            </a:r>
            <a:r>
              <a:rPr lang="fa-IR" dirty="0" smtClean="0"/>
              <a:t>بمیرد </a:t>
            </a:r>
            <a:r>
              <a:rPr lang="fa-IR" dirty="0"/>
              <a:t>- او جاودانه از طبیعت است</a:t>
            </a:r>
            <a:r>
              <a:rPr lang="en-GB" dirty="0" smtClean="0"/>
              <a:t>.</a:t>
            </a:r>
          </a:p>
          <a:p>
            <a:endParaRPr lang="en-GB" dirty="0" smtClean="0"/>
          </a:p>
          <a:p>
            <a:endParaRPr lang="en-GB" dirty="0" smtClean="0"/>
          </a:p>
          <a:p>
            <a:pPr algn="r" rtl="1"/>
            <a:r>
              <a:rPr lang="fa-IR" dirty="0" smtClean="0"/>
              <a:t>خدا را نمی توان به واسطه مرد دید</a:t>
            </a:r>
            <a:r>
              <a:rPr lang="en-GB" dirty="0" smtClean="0"/>
              <a:t> (1 Tim. 6:16; Ex. 33:20).</a:t>
            </a:r>
          </a:p>
          <a:p>
            <a:endParaRPr lang="en-GB" dirty="0"/>
          </a:p>
        </p:txBody>
      </p:sp>
      <p:sp>
        <p:nvSpPr>
          <p:cNvPr id="4" name="Content Placeholder 3"/>
          <p:cNvSpPr>
            <a:spLocks noGrp="1"/>
          </p:cNvSpPr>
          <p:nvPr>
            <p:ph sz="half" idx="2"/>
          </p:nvPr>
        </p:nvSpPr>
        <p:spPr/>
        <p:txBody>
          <a:bodyPr>
            <a:normAutofit fontScale="92500" lnSpcReduction="10000"/>
          </a:bodyPr>
          <a:lstStyle/>
          <a:p>
            <a:pPr algn="r" rtl="1"/>
            <a:r>
              <a:rPr lang="fa-IR" b="1" cap="small" dirty="0" smtClean="0"/>
              <a:t>مسیح</a:t>
            </a:r>
            <a:endParaRPr lang="en-GB" dirty="0" smtClean="0"/>
          </a:p>
          <a:p>
            <a:pPr algn="r" rtl="1"/>
            <a:r>
              <a:rPr lang="en-GB" dirty="0" smtClean="0"/>
              <a:t>(Heb. 4:15)</a:t>
            </a:r>
            <a:r>
              <a:rPr lang="fa-IR" dirty="0" smtClean="0"/>
              <a:t> مسیح بود نه همه آن عطفی که برای ما می پسندید وسوسه</a:t>
            </a:r>
            <a:endParaRPr lang="en-GB" dirty="0" smtClean="0"/>
          </a:p>
          <a:p>
            <a:pPr algn="r" rtl="1"/>
            <a:r>
              <a:rPr lang="fa-IR" dirty="0" smtClean="0"/>
              <a:t>مسیح مرد و دوباره بعد از سه روز بازگشت او یکبار بود زیر حکومت از مزگ</a:t>
            </a:r>
            <a:r>
              <a:rPr lang="en-GB" dirty="0" smtClean="0"/>
              <a:t>(Mt. 12:40; 16:21). (Rom. 6:9).</a:t>
            </a:r>
          </a:p>
          <a:p>
            <a:pPr algn="r" rtl="1"/>
            <a:r>
              <a:rPr lang="fa-IR" dirty="0" smtClean="0"/>
              <a:t>انسان دیده مسیح و شمشیر</a:t>
            </a:r>
            <a:r>
              <a:rPr lang="en-GB" dirty="0" smtClean="0"/>
              <a:t> (1 Jn. 1:1 emphasises this).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24744"/>
            <a:ext cx="8229600" cy="1143000"/>
          </a:xfrm>
        </p:spPr>
        <p:txBody>
          <a:bodyPr>
            <a:normAutofit fontScale="90000"/>
          </a:bodyPr>
          <a:lstStyle/>
          <a:p>
            <a:pPr algn="ctr"/>
            <a:r>
              <a:rPr lang="fa-IR" dirty="0" smtClean="0"/>
              <a:t>8-3. طبیعتی از مسیح</a:t>
            </a:r>
            <a:r>
              <a:rPr lang="en-GB" dirty="0"/>
              <a:t/>
            </a:r>
            <a:br>
              <a:rPr lang="en-GB" dirty="0"/>
            </a:b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66108" y="1935163"/>
            <a:ext cx="3211783" cy="4389437"/>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وسوسه های دوست داشتن ما</a:t>
            </a:r>
            <a:endParaRPr lang="en-GB" dirty="0"/>
          </a:p>
        </p:txBody>
      </p:sp>
      <p:sp>
        <p:nvSpPr>
          <p:cNvPr id="3" name="Content Placeholder 2"/>
          <p:cNvSpPr>
            <a:spLocks noGrp="1"/>
          </p:cNvSpPr>
          <p:nvPr>
            <p:ph idx="1"/>
          </p:nvPr>
        </p:nvSpPr>
        <p:spPr/>
        <p:txBody>
          <a:bodyPr>
            <a:normAutofit/>
          </a:bodyPr>
          <a:lstStyle/>
          <a:p>
            <a:pPr algn="r" rtl="1"/>
            <a:r>
              <a:rPr lang="fa-IR" dirty="0" smtClean="0"/>
              <a:t>ما نه که باشیم بالاتر از کشیش روحانی هر چند نمی شوذ دست زد به همراه احساساتی از شما ناتوانی ما بود در همه نقطه ای از دوست داشتن وسوسه ما(</a:t>
            </a:r>
            <a:r>
              <a:rPr lang="en-US" dirty="0" err="1" smtClean="0"/>
              <a:t>heb</a:t>
            </a:r>
            <a:r>
              <a:rPr lang="en-US" dirty="0" smtClean="0"/>
              <a:t> 4:15</a:t>
            </a:r>
            <a:r>
              <a:rPr lang="fa-IR" dirty="0" smtClean="0"/>
              <a:t>)</a:t>
            </a:r>
          </a:p>
          <a:p>
            <a:pPr algn="r" rtl="1"/>
            <a:r>
              <a:rPr lang="fa-IR" dirty="0" smtClean="0"/>
              <a:t>هر چند که مایل هستند اساسی از اغوای آمدن به همراه در داخل ما (</a:t>
            </a:r>
            <a:r>
              <a:rPr lang="en-US" dirty="0" err="1" smtClean="0"/>
              <a:t>mk</a:t>
            </a:r>
            <a:r>
              <a:rPr lang="en-US" dirty="0" smtClean="0"/>
              <a:t> 7:15-23</a:t>
            </a:r>
            <a:r>
              <a:rPr lang="fa-IR" dirty="0" smtClean="0"/>
              <a:t>) در توی به همراه شما طبیعت انسانی از طبیعت انسان همچون آنجا او توانست تجربه کند و پیروز شده اینان اغواگری</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طبیعت ما به طور کامل</a:t>
            </a:r>
            <a:endParaRPr lang="en-GB" dirty="0"/>
          </a:p>
        </p:txBody>
      </p:sp>
      <p:sp>
        <p:nvSpPr>
          <p:cNvPr id="3" name="Content Placeholder 2"/>
          <p:cNvSpPr>
            <a:spLocks noGrp="1"/>
          </p:cNvSpPr>
          <p:nvPr>
            <p:ph idx="1"/>
          </p:nvPr>
        </p:nvSpPr>
        <p:spPr/>
        <p:txBody>
          <a:bodyPr>
            <a:normAutofit/>
          </a:bodyPr>
          <a:lstStyle/>
          <a:p>
            <a:pPr algn="r" rtl="1"/>
            <a:r>
              <a:rPr lang="en-GB" dirty="0" smtClean="0"/>
              <a:t>Heb. 2:14-18 : </a:t>
            </a:r>
            <a:r>
              <a:rPr lang="fa-IR" dirty="0"/>
              <a:t>به عنوان کودکان </a:t>
            </a:r>
            <a:r>
              <a:rPr lang="fa-IR" dirty="0" smtClean="0"/>
              <a:t>(</a:t>
            </a:r>
            <a:r>
              <a:rPr lang="en-US" dirty="0" smtClean="0"/>
              <a:t>us</a:t>
            </a:r>
            <a:r>
              <a:rPr lang="fa-IR" dirty="0" smtClean="0"/>
              <a:t>) شریک </a:t>
            </a:r>
            <a:r>
              <a:rPr lang="fa-IR" dirty="0"/>
              <a:t>گوشت و خون (طبیعت انسان)، او (مسیح) نیز خود را به همین ترتیب از همان (طبیعت</a:t>
            </a:r>
            <a:r>
              <a:rPr lang="fa-IR"/>
              <a:t>) </a:t>
            </a:r>
            <a:r>
              <a:rPr lang="fa-IR" smtClean="0"/>
              <a:t>شریک </a:t>
            </a:r>
            <a:r>
              <a:rPr lang="en-GB" smtClean="0"/>
              <a:t>. </a:t>
            </a:r>
            <a:r>
              <a:rPr lang="fa-IR" dirty="0"/>
              <a:t>که از طریق مرگ او ممکن است از بین ببرد ... شیطان ... برای واقعا او در زمان او ماهیت فرشتگان نیست. اما او در او بود که (ماهیت) دانه ابراهیم. چرا در همه چیز مناسب بود که او می شود مانند جزء برادران او ساخته شده، که او ممکن است یک کاهن اعظم مهربان و وفادار ... به آشتی برای گناهان مردم است. برای در که او خودش را دچار وسوسه، او قادر به آنها را که وسوسه کمک "است.</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505</TotalTime>
  <Words>1113</Words>
  <Application>Microsoft Office PowerPoint</Application>
  <PresentationFormat>On-screen Show (4:3)</PresentationFormat>
  <Paragraphs>82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  مبانی انجیل مطالعه درس 8: طبیعتی از مسیح</vt:lpstr>
      <vt:lpstr>www.biblebasicsonline.com www.carelinks.net Email: info@carelinks.net </vt:lpstr>
      <vt:lpstr>8-1. معرفی</vt:lpstr>
      <vt:lpstr>.</vt:lpstr>
      <vt:lpstr>تفاوت میان خداوند و عیسی مسیح </vt:lpstr>
      <vt:lpstr>تفاوت میان خداوند و عیسی</vt:lpstr>
      <vt:lpstr>8-3. طبیعتی از مسیح </vt:lpstr>
      <vt:lpstr>وسوسه های دوست داشتن ما</vt:lpstr>
      <vt:lpstr>طبیعت ما به طور کامل</vt:lpstr>
      <vt:lpstr>.</vt:lpstr>
      <vt:lpstr>8-4. بشری از مسیح </vt:lpstr>
      <vt:lpstr>.</vt:lpstr>
      <vt:lpstr>The Growth of Jesus</vt:lpstr>
      <vt:lpstr>Christ’s Need Of Salvation </vt:lpstr>
      <vt:lpstr>  ا8-5.رتباطی با خدا بواسطه مسیح</vt:lpstr>
      <vt:lpstr>.</vt:lpstr>
      <vt:lpstr>www.biblebasicsonline.com www.carelinks.net Email: info@carelinks.net </vt:lpstr>
      <vt:lpstr>مطالع درس 8: پرسشها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Dr. Roxana</cp:lastModifiedBy>
  <cp:revision>31</cp:revision>
  <dcterms:created xsi:type="dcterms:W3CDTF">2012-04-16T19:39:19Z</dcterms:created>
  <dcterms:modified xsi:type="dcterms:W3CDTF">2015-07-07T05:10:36Z</dcterms:modified>
</cp:coreProperties>
</file>